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Basistechnieken voor activiteiten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Thema 16 | boek Methodiek en begeleiden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6489" y="1"/>
            <a:ext cx="3965511" cy="222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16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Digitale fotografie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16006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Kan met:</a:t>
            </a:r>
          </a:p>
          <a:p>
            <a:pPr>
              <a:buFontTx/>
              <a:buChar char="-"/>
            </a:pPr>
            <a:r>
              <a:rPr lang="nl-NL" dirty="0" smtClean="0"/>
              <a:t>Digitaal fototoestel</a:t>
            </a:r>
          </a:p>
          <a:p>
            <a:pPr>
              <a:buFontTx/>
              <a:buChar char="-"/>
            </a:pPr>
            <a:r>
              <a:rPr lang="nl-NL" dirty="0" smtClean="0"/>
              <a:t>Smartphone</a:t>
            </a:r>
          </a:p>
          <a:p>
            <a:pPr>
              <a:buFontTx/>
              <a:buChar char="-"/>
            </a:pPr>
            <a:r>
              <a:rPr lang="nl-NL" dirty="0" smtClean="0"/>
              <a:t>Tablet</a:t>
            </a:r>
          </a:p>
          <a:p>
            <a:r>
              <a:rPr lang="nl-NL" dirty="0" smtClean="0"/>
              <a:t>Vastleggen op geheugenkaart (SD-kaartje)</a:t>
            </a:r>
          </a:p>
          <a:p>
            <a:r>
              <a:rPr lang="nl-NL" dirty="0" smtClean="0"/>
              <a:t>Meestal maak je foto’s van activiteiten/werkstukken</a:t>
            </a:r>
          </a:p>
          <a:p>
            <a:r>
              <a:rPr lang="nl-NL" dirty="0" smtClean="0"/>
              <a:t>Als (beeld)verslag voor ouders en betrokkenen</a:t>
            </a:r>
          </a:p>
          <a:p>
            <a:r>
              <a:rPr lang="nl-NL" dirty="0" smtClean="0"/>
              <a:t>Activiteit: fotografiecursus of fotospeurtocht</a:t>
            </a:r>
          </a:p>
          <a:p>
            <a:r>
              <a:rPr lang="nl-NL" dirty="0" smtClean="0"/>
              <a:t>Denk sterk na over wie en hoe je fotografeert (AVG)</a:t>
            </a:r>
          </a:p>
          <a:p>
            <a:r>
              <a:rPr lang="nl-NL" dirty="0" smtClean="0"/>
              <a:t>Verdiep je vooraf goed in de </a:t>
            </a:r>
            <a:r>
              <a:rPr lang="nl-NL" dirty="0" err="1" smtClean="0"/>
              <a:t>privacy-reglementen</a:t>
            </a:r>
            <a:r>
              <a:rPr lang="nl-NL" dirty="0" smtClean="0"/>
              <a:t> van de instelling</a:t>
            </a:r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6690" y="0"/>
            <a:ext cx="4385310" cy="2455774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8224" y="4167051"/>
            <a:ext cx="4043776" cy="269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57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Voorbereiding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63754"/>
            <a:ext cx="8596668" cy="3880773"/>
          </a:xfrm>
        </p:spPr>
        <p:txBody>
          <a:bodyPr/>
          <a:lstStyle/>
          <a:p>
            <a:r>
              <a:rPr lang="nl-NL" dirty="0" smtClean="0"/>
              <a:t>Controleer accu</a:t>
            </a:r>
          </a:p>
          <a:p>
            <a:r>
              <a:rPr lang="nl-NL" dirty="0" smtClean="0"/>
              <a:t>Check reservebatterijen, </a:t>
            </a:r>
            <a:r>
              <a:rPr lang="nl-NL" dirty="0" err="1" smtClean="0"/>
              <a:t>reserve-accu</a:t>
            </a:r>
            <a:r>
              <a:rPr lang="nl-NL" dirty="0" smtClean="0"/>
              <a:t> of snoer</a:t>
            </a:r>
          </a:p>
          <a:p>
            <a:r>
              <a:rPr lang="nl-NL" dirty="0" smtClean="0"/>
              <a:t>Check geheugen SD-kaartje</a:t>
            </a:r>
          </a:p>
          <a:p>
            <a:r>
              <a:rPr lang="nl-NL" dirty="0" err="1" smtClean="0"/>
              <a:t>Evt</a:t>
            </a:r>
            <a:r>
              <a:rPr lang="nl-NL" dirty="0" smtClean="0"/>
              <a:t> extra geheugenkaartje mee</a:t>
            </a:r>
          </a:p>
          <a:p>
            <a:r>
              <a:rPr lang="nl-NL" dirty="0" smtClean="0"/>
              <a:t>Verdiep je in de werkwijze van </a:t>
            </a:r>
            <a:r>
              <a:rPr lang="nl-NL" dirty="0" err="1" smtClean="0"/>
              <a:t>fototoetsel</a:t>
            </a:r>
            <a:r>
              <a:rPr lang="nl-NL" dirty="0" smtClean="0"/>
              <a:t> en fotoprogramma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8865" y="-59525"/>
            <a:ext cx="4073135" cy="305091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0912" y="2991394"/>
            <a:ext cx="3866606" cy="386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01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één-derde regel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13452"/>
            <a:ext cx="8596668" cy="3880773"/>
          </a:xfrm>
        </p:spPr>
        <p:txBody>
          <a:bodyPr/>
          <a:lstStyle/>
          <a:p>
            <a:r>
              <a:rPr lang="nl-NL" dirty="0" smtClean="0"/>
              <a:t>Foto met onderwerp in  het midden is vaak saai</a:t>
            </a:r>
          </a:p>
          <a:p>
            <a:r>
              <a:rPr lang="nl-NL" dirty="0" smtClean="0"/>
              <a:t>Afbeelding verdelen in 9 vlakken</a:t>
            </a:r>
          </a:p>
          <a:p>
            <a:r>
              <a:rPr lang="nl-NL" dirty="0" smtClean="0"/>
              <a:t>Twee horizontale en twee verticale lijnen (vier kruispunten)</a:t>
            </a:r>
          </a:p>
          <a:p>
            <a:r>
              <a:rPr lang="nl-NL" dirty="0" smtClean="0"/>
              <a:t>Door het onderwerp op één kruispunt te plaatsen krijg je een sterk, dynamisch beeld</a:t>
            </a:r>
          </a:p>
          <a:p>
            <a:r>
              <a:rPr lang="nl-NL" dirty="0" smtClean="0"/>
              <a:t>Mag ook in de buurt van de lijnen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5569" y="0"/>
            <a:ext cx="4096431" cy="2725989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5568" y="4141888"/>
            <a:ext cx="4096431" cy="2716112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4042416"/>
            <a:ext cx="3644537" cy="281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33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Scherptediepte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89880"/>
            <a:ext cx="8596668" cy="3880773"/>
          </a:xfrm>
        </p:spPr>
        <p:txBody>
          <a:bodyPr/>
          <a:lstStyle/>
          <a:p>
            <a:r>
              <a:rPr lang="nl-NL" dirty="0" smtClean="0"/>
              <a:t>Het gebied dat ‘scherp’ is op de foto</a:t>
            </a:r>
          </a:p>
          <a:p>
            <a:r>
              <a:rPr lang="nl-NL" dirty="0" smtClean="0"/>
              <a:t>Voor en vlak achter deze afstand is alles vrij scherp, daarna is alles onscherp</a:t>
            </a:r>
          </a:p>
          <a:p>
            <a:r>
              <a:rPr lang="nl-NL" dirty="0" smtClean="0"/>
              <a:t>Diafragma (grootte van de lensopening) bepaalt scherpte van een foto</a:t>
            </a:r>
          </a:p>
          <a:p>
            <a:r>
              <a:rPr lang="nl-NL" dirty="0" smtClean="0"/>
              <a:t>Hoe kleiner het getal achter de letter ‘F’, hoe groter het diafragma (= hoeveelheid doorgelaten licht), scherptediepte neemt dan af</a:t>
            </a:r>
          </a:p>
          <a:p>
            <a:r>
              <a:rPr lang="nl-NL" dirty="0" smtClean="0"/>
              <a:t>Hoe groter het getal achter de letter ‘F’, hoe kleiner het diafragma, scherptediepte neemt dan toe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897" y="3847416"/>
            <a:ext cx="4524103" cy="301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4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Panoramafotografie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89880"/>
            <a:ext cx="8596668" cy="3880773"/>
          </a:xfrm>
        </p:spPr>
        <p:txBody>
          <a:bodyPr/>
          <a:lstStyle/>
          <a:p>
            <a:r>
              <a:rPr lang="nl-NL" dirty="0" smtClean="0"/>
              <a:t>Techniek waarbij je brede langgerekte foto’s maakt</a:t>
            </a:r>
          </a:p>
          <a:p>
            <a:r>
              <a:rPr lang="nl-NL" dirty="0" smtClean="0"/>
              <a:t>Smartphones/tablets hebben panoramafunctie</a:t>
            </a:r>
          </a:p>
          <a:p>
            <a:r>
              <a:rPr lang="nl-NL" dirty="0" smtClean="0"/>
              <a:t>Zet hem aan, beweeg toestel over het te fotograferen gebied -&gt; automatisch een panoramafoto, erg leuk om straks even te oefenen in huis/tuin.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61051"/>
            <a:ext cx="5081451" cy="135817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19227"/>
            <a:ext cx="10672354" cy="203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11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smtClean="0"/>
              <a:t>Opdrachten </a:t>
            </a:r>
            <a:r>
              <a:rPr lang="nl-NL" dirty="0" err="1" smtClean="0"/>
              <a:t>Angerenstein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19349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nl-NL" dirty="0"/>
              <a:t>Ga naar van welzijn.angerenstein.nl</a:t>
            </a:r>
          </a:p>
          <a:p>
            <a:r>
              <a:rPr lang="nl-NL" dirty="0"/>
              <a:t>Ga naar Maatschappelijke Zorg</a:t>
            </a:r>
          </a:p>
          <a:p>
            <a:r>
              <a:rPr lang="nl-NL" dirty="0"/>
              <a:t>Ga dan naar boek Methodiek en begeleiden</a:t>
            </a:r>
          </a:p>
          <a:p>
            <a:r>
              <a:rPr lang="nl-NL" dirty="0"/>
              <a:t>Naar VW thema </a:t>
            </a:r>
            <a:r>
              <a:rPr lang="nl-NL" dirty="0" smtClean="0"/>
              <a:t>16</a:t>
            </a:r>
            <a:endParaRPr lang="nl-NL" dirty="0"/>
          </a:p>
          <a:p>
            <a:r>
              <a:rPr lang="nl-NL" dirty="0" smtClean="0"/>
              <a:t>Maak opdracht 12</a:t>
            </a:r>
          </a:p>
          <a:p>
            <a:r>
              <a:rPr lang="nl-NL" dirty="0" smtClean="0"/>
              <a:t>Opdracht (buiten </a:t>
            </a:r>
            <a:r>
              <a:rPr lang="nl-NL" dirty="0" err="1" smtClean="0"/>
              <a:t>Angerensteijn</a:t>
            </a:r>
            <a:r>
              <a:rPr lang="nl-NL" dirty="0" smtClean="0"/>
              <a:t> om): ga bij google op zoek naar zoveel mogelijk technieken die je </a:t>
            </a:r>
            <a:r>
              <a:rPr lang="nl-NL" smtClean="0"/>
              <a:t>kunt </a:t>
            </a:r>
            <a:r>
              <a:rPr lang="nl-NL" smtClean="0"/>
              <a:t>inzetten </a:t>
            </a:r>
            <a:r>
              <a:rPr lang="nl-NL" dirty="0" smtClean="0"/>
              <a:t>bij fotografie en schrijf die op (denk aan perspectieven (verschillende soorten benoemen) en foto-bewerkingstechnieken </a:t>
            </a:r>
            <a:r>
              <a:rPr lang="nl-NL" dirty="0" err="1" smtClean="0"/>
              <a:t>etc</a:t>
            </a:r>
            <a:r>
              <a:rPr lang="nl-NL" dirty="0" smtClean="0"/>
              <a:t>).</a:t>
            </a:r>
          </a:p>
          <a:p>
            <a:r>
              <a:rPr lang="nl-NL" dirty="0" smtClean="0"/>
              <a:t>Sla </a:t>
            </a:r>
            <a:r>
              <a:rPr lang="nl-NL" dirty="0"/>
              <a:t>je opdrachten goed op in je pc, </a:t>
            </a:r>
            <a:r>
              <a:rPr lang="nl-NL" dirty="0" smtClean="0"/>
              <a:t>zijn </a:t>
            </a:r>
            <a:r>
              <a:rPr lang="nl-NL" dirty="0"/>
              <a:t>aan het eind van LP </a:t>
            </a:r>
            <a:r>
              <a:rPr lang="nl-NL" dirty="0" smtClean="0"/>
              <a:t>3 (samen met alle eerdere opdrachten van de voorgaande lessen deze periode) je </a:t>
            </a:r>
            <a:r>
              <a:rPr lang="nl-NL" dirty="0"/>
              <a:t>bewijs van inzet en voorwaarde om </a:t>
            </a:r>
            <a:r>
              <a:rPr lang="nl-NL" u="sng" dirty="0"/>
              <a:t>de toets </a:t>
            </a:r>
            <a:r>
              <a:rPr lang="nl-NL" dirty="0"/>
              <a:t>te kunnen halen.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354" y="1"/>
            <a:ext cx="2950646" cy="420624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5442721"/>
            <a:ext cx="3905250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32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C7D7CBF8D5594CA3EABCC0E0169620" ma:contentTypeVersion="10" ma:contentTypeDescription="Een nieuw document maken." ma:contentTypeScope="" ma:versionID="d7fb8ae9b96a9cdb82831b9846d4c9dc">
  <xsd:schema xmlns:xsd="http://www.w3.org/2001/XMLSchema" xmlns:xs="http://www.w3.org/2001/XMLSchema" xmlns:p="http://schemas.microsoft.com/office/2006/metadata/properties" xmlns:ns3="1f671bd0-527c-4d2a-98b8-6946169f1e35" xmlns:ns4="7b9f8bbe-82d2-46a4-909f-9c23c02db697" targetNamespace="http://schemas.microsoft.com/office/2006/metadata/properties" ma:root="true" ma:fieldsID="44df13006c4d1b8710a8bdf93e72db5d" ns3:_="" ns4:_="">
    <xsd:import namespace="1f671bd0-527c-4d2a-98b8-6946169f1e35"/>
    <xsd:import namespace="7b9f8bbe-82d2-46a4-909f-9c23c02db6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71bd0-527c-4d2a-98b8-6946169f1e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f8bbe-82d2-46a4-909f-9c23c02db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83CAA9-8388-4E1C-AD4D-AED1E8103BE9}">
  <ds:schemaRefs>
    <ds:schemaRef ds:uri="http://schemas.microsoft.com/office/2006/documentManagement/types"/>
    <ds:schemaRef ds:uri="1f671bd0-527c-4d2a-98b8-6946169f1e35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7b9f8bbe-82d2-46a4-909f-9c23c02db69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70B2D86-7B7D-45CD-AEC9-203C04C533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8EA710-7CBF-402E-86C1-0B70C077B6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71bd0-527c-4d2a-98b8-6946169f1e35"/>
    <ds:schemaRef ds:uri="7b9f8bbe-82d2-46a4-909f-9c23c02db6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</TotalTime>
  <Words>361</Words>
  <Application>Microsoft Office PowerPoint</Application>
  <PresentationFormat>Breedbeeld</PresentationFormat>
  <Paragraphs>43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Basistechnieken voor activiteiten</vt:lpstr>
      <vt:lpstr>Digitale fotografie</vt:lpstr>
      <vt:lpstr>Voorbereiding</vt:lpstr>
      <vt:lpstr>De één-derde regel</vt:lpstr>
      <vt:lpstr>Scherptediepte</vt:lpstr>
      <vt:lpstr>Panoramafotografie</vt:lpstr>
      <vt:lpstr>Opdrachten Angerenstein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Basistechnieken voor activiteiten</dc:title>
  <dc:creator>Simon Poelman</dc:creator>
  <cp:lastModifiedBy>Simon Poelman</cp:lastModifiedBy>
  <cp:revision>8</cp:revision>
  <dcterms:created xsi:type="dcterms:W3CDTF">2020-04-02T07:58:42Z</dcterms:created>
  <dcterms:modified xsi:type="dcterms:W3CDTF">2020-04-02T09:50:23Z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0x01010002C7D7CBF8D5594CA3EABCC0E0169620</vt:lpwstr>
  </property>
</Properties>
</file>